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50"/>
  </p:normalViewPr>
  <p:slideViewPr>
    <p:cSldViewPr snapToGrid="0">
      <p:cViewPr varScale="1">
        <p:scale>
          <a:sx n="104" d="100"/>
          <a:sy n="104" d="100"/>
        </p:scale>
        <p:origin x="-168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15430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552393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297138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32079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684762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156448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2332705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5506161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390798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0963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024486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09329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162184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297213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690729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131457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251073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BB22C-7611-074E-A3D7-E3122FC8C634}" type="datetimeFigureOut">
              <a:rPr lang="en-BD" smtClean="0"/>
              <a:t>23/6/25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B2A2A-96D1-B14D-8B4B-6A710CA9E8B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5278189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5931EF-1880-CAFE-9A9F-A28A18D57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BD" dirty="0"/>
              <a:t>Manager Dashboard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76A26B-E3A7-6A4F-414E-42AAAC551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636" y="1834166"/>
            <a:ext cx="9091107" cy="49892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325445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E01A4-21DF-387C-86D2-E71A5CE6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BD" dirty="0"/>
              <a:t>Manager Profile and Edit Profile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1D797B-B6B4-FF92-33E9-6BA1B4836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2107" y="1962865"/>
            <a:ext cx="7875644" cy="43508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2FDC38-0A34-37B5-9355-DFE51A10E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108" y="1962865"/>
            <a:ext cx="7489354" cy="414190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966217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0675B-29BE-CE5D-B485-D0BD48C26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BD" dirty="0"/>
              <a:t>Create rice post and My rice post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5236C3-649C-3683-56C3-93E48AA5D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4338" y="2147888"/>
            <a:ext cx="9564714" cy="524351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04E202-DA85-1270-4960-4FB05C817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589" y="2035628"/>
            <a:ext cx="9148440" cy="504008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1782546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CB173-E7D2-33C0-4B3F-FA92A3B74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BD" dirty="0"/>
              <a:t>Explore all paddy and rice post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933437-0EB0-92D0-BF3E-2578DFF9C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12371" y="1850571"/>
            <a:ext cx="6657823" cy="366576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60AD66-F5AC-7ABF-2F83-D642E5CB7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1341664"/>
            <a:ext cx="7772400" cy="43107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871822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6E8B4-276C-F132-2C24-ED5E62631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BD" dirty="0"/>
              <a:t>Rice order and Paddy order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ECF3F9-EC9A-292F-67EB-D9FBF1E0B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7030" y="2068286"/>
            <a:ext cx="8359968" cy="485502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E7DDD5-8E8C-8FB5-6A4F-4DC112B9A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068286"/>
            <a:ext cx="10407060" cy="578031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90176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1F7E5-9DD6-4FFB-8602-771DBE03C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BD" dirty="0"/>
              <a:t>M</a:t>
            </a:r>
            <a:r>
              <a:rPr lang="en-GB" dirty="0"/>
              <a:t>o</a:t>
            </a:r>
            <a:r>
              <a:rPr lang="en-BD" dirty="0"/>
              <a:t>ck payment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4A9807-D380-360C-0278-EA112FEAB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06607" y="1502228"/>
            <a:ext cx="11787222" cy="651805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52ABAA-1002-73C0-9CAC-486D71F3E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835" y="1714177"/>
            <a:ext cx="12903619" cy="705510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87936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8CA03-7025-EE9F-2724-C7D072253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BD" dirty="0"/>
              <a:t>Incoming Order and My order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77F5B1-A4FF-19EC-5D1F-D0DE1AB67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622" y="2323070"/>
            <a:ext cx="7265773" cy="65120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835F28-F358-58E5-2F93-7ACE85F50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16404" y="2822707"/>
            <a:ext cx="9083153" cy="501736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1632592098"/>
      </p:ext>
    </p:extLst>
  </p:cSld>
  <p:clrMapOvr>
    <a:masterClrMapping/>
  </p:clrMapOvr>
  <p:transition spd="med">
    <p:pull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843D8-1670-2553-F9D1-6B9CA5F66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BD" dirty="0"/>
              <a:t>Purchases History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EE8C09-F9B8-8651-FE53-D91201287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76400" y="1690688"/>
            <a:ext cx="7772400" cy="42886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09D9EC-99F8-31C1-1E35-07C241EBD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4772" y="1990499"/>
            <a:ext cx="7772400" cy="430720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61157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{5C335D9B-8BCC-DA4F-8B63-E2B91A1C5694}tf10001057</Template>
  <TotalTime>27</TotalTime>
  <Words>36</Words>
  <Application>Microsoft Macintosh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Trebuchet MS</vt:lpstr>
      <vt:lpstr>Berlin</vt:lpstr>
      <vt:lpstr>Manager Dashboard</vt:lpstr>
      <vt:lpstr>Manager Profile and Edit Profile</vt:lpstr>
      <vt:lpstr>Create rice post and My rice post</vt:lpstr>
      <vt:lpstr>Explore all paddy and rice post</vt:lpstr>
      <vt:lpstr>Rice order and Paddy order</vt:lpstr>
      <vt:lpstr>Mock payment</vt:lpstr>
      <vt:lpstr>Incoming Order and My order</vt:lpstr>
      <vt:lpstr>Purchases History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Manager Dashboard</dc:title>
  <dc:creator>shakibrybmn@gmail.com</dc:creator>
  <cp:lastModifiedBy>shakibrybmn@gmail.com</cp:lastModifiedBy>
  <cp:revision>2</cp:revision>
  <dcterms:created xsi:type="dcterms:W3CDTF">2025-06-22T18:51:37Z</dcterms:created>
  <dcterms:modified xsi:type="dcterms:W3CDTF">2025-06-22T19:19:22Z</dcterms:modified>
</cp:coreProperties>
</file>

<file path=docProps/thumbnail.jpeg>
</file>